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61" r:id="rId5"/>
    <p:sldId id="263" r:id="rId6"/>
    <p:sldId id="264" r:id="rId7"/>
    <p:sldId id="265" r:id="rId8"/>
    <p:sldId id="262" r:id="rId9"/>
    <p:sldId id="266"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194"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ED6AD-00A7-4C89-9C06-8246873DA0F8}" type="datetimeFigureOut">
              <a:rPr lang="fr-FR" smtClean="0"/>
              <a:pPr/>
              <a:t>05/03/2018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A5445-F78D-497F-8DBC-83BA814A7406}" type="slidenum">
              <a:rPr lang="fr-FR" smtClean="0"/>
              <a:pPr/>
              <a:t>‹N°›</a:t>
            </a:fld>
            <a:endParaRPr lang="fr-FR" dirty="0"/>
          </a:p>
        </p:txBody>
      </p:sp>
    </p:spTree>
    <p:extLst>
      <p:ext uri="{BB962C8B-B14F-4D97-AF65-F5344CB8AC3E}">
        <p14:creationId xmlns:p14="http://schemas.microsoft.com/office/powerpoint/2010/main" xmlns="" val="3903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6A5445-F78D-497F-8DBC-83BA814A7406}" type="slidenum">
              <a:rPr lang="fr-FR" smtClean="0"/>
              <a:pPr/>
              <a:t>3</a:t>
            </a:fld>
            <a:endParaRPr lang="fr-FR" dirty="0"/>
          </a:p>
        </p:txBody>
      </p:sp>
    </p:spTree>
    <p:extLst>
      <p:ext uri="{BB962C8B-B14F-4D97-AF65-F5344CB8AC3E}">
        <p14:creationId xmlns:p14="http://schemas.microsoft.com/office/powerpoint/2010/main" xmlns="" val="103944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photo de témoignage ,</a:t>
            </a:r>
            <a:r>
              <a:rPr lang="fr-FR" baseline="0" dirty="0" smtClean="0"/>
              <a:t> en pleine animation lors d’</a:t>
            </a:r>
            <a:r>
              <a:rPr lang="fr-FR" dirty="0" smtClean="0"/>
              <a:t> une finale du concours génies en herbe ,épelle</a:t>
            </a:r>
            <a:r>
              <a:rPr lang="fr-FR" baseline="0" dirty="0" smtClean="0"/>
              <a:t> –moi, et poésie, et du festival sagesse populaire.</a:t>
            </a:r>
            <a:endParaRPr lang="fr-FR" dirty="0"/>
          </a:p>
        </p:txBody>
      </p:sp>
      <p:sp>
        <p:nvSpPr>
          <p:cNvPr id="4" name="Espace réservé du numéro de diapositive 3"/>
          <p:cNvSpPr>
            <a:spLocks noGrp="1"/>
          </p:cNvSpPr>
          <p:nvPr>
            <p:ph type="sldNum" sz="quarter" idx="10"/>
          </p:nvPr>
        </p:nvSpPr>
        <p:spPr/>
        <p:txBody>
          <a:bodyPr/>
          <a:lstStyle/>
          <a:p>
            <a:fld id="{EB6A5445-F78D-497F-8DBC-83BA814A7406}" type="slidenum">
              <a:rPr lang="fr-FR" smtClean="0"/>
              <a:pPr/>
              <a:t>6</a:t>
            </a:fld>
            <a:endParaRPr lang="fr-FR" dirty="0"/>
          </a:p>
        </p:txBody>
      </p:sp>
    </p:spTree>
    <p:extLst>
      <p:ext uri="{BB962C8B-B14F-4D97-AF65-F5344CB8AC3E}">
        <p14:creationId xmlns:p14="http://schemas.microsoft.com/office/powerpoint/2010/main" xmlns="" val="41319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droite moi et </a:t>
            </a:r>
            <a:r>
              <a:rPr lang="fr-FR" dirty="0" err="1" smtClean="0"/>
              <a:t>Mamane</a:t>
            </a:r>
            <a:r>
              <a:rPr lang="fr-FR" dirty="0" smtClean="0"/>
              <a:t> le chroniqueur de RFI pendant le festival nuit du rire à Nouakchott, juste en dessous a droite</a:t>
            </a:r>
            <a:r>
              <a:rPr lang="fr-FR" baseline="0" dirty="0" smtClean="0"/>
              <a:t> de la photo l’un des anciens poètes écrivains mauritaniens Djibril Zakaria </a:t>
            </a:r>
            <a:r>
              <a:rPr lang="fr-FR" baseline="0" dirty="0" err="1" smtClean="0"/>
              <a:t>sall,a</a:t>
            </a:r>
            <a:r>
              <a:rPr lang="fr-FR" baseline="0" dirty="0" smtClean="0"/>
              <a:t> gauche Emmanuel </a:t>
            </a:r>
            <a:r>
              <a:rPr lang="fr-FR" baseline="0" dirty="0" err="1" smtClean="0"/>
              <a:t>Bongoesha</a:t>
            </a:r>
            <a:r>
              <a:rPr lang="fr-FR" baseline="0" dirty="0" smtClean="0"/>
              <a:t> spécialiste en littérature mauritanienne et Carlos du PEN internationale.</a:t>
            </a:r>
          </a:p>
          <a:p>
            <a:r>
              <a:rPr lang="fr-FR" baseline="0" dirty="0" smtClean="0"/>
              <a:t>Et en fin a gauche de la page, moi et Phil Darwin humoriste franco-congolais.	 </a:t>
            </a:r>
          </a:p>
          <a:p>
            <a:endParaRPr lang="fr-FR" dirty="0"/>
          </a:p>
        </p:txBody>
      </p:sp>
      <p:sp>
        <p:nvSpPr>
          <p:cNvPr id="4" name="Espace réservé du numéro de diapositive 3"/>
          <p:cNvSpPr>
            <a:spLocks noGrp="1"/>
          </p:cNvSpPr>
          <p:nvPr>
            <p:ph type="sldNum" sz="quarter" idx="10"/>
          </p:nvPr>
        </p:nvSpPr>
        <p:spPr/>
        <p:txBody>
          <a:bodyPr/>
          <a:lstStyle/>
          <a:p>
            <a:fld id="{EB6A5445-F78D-497F-8DBC-83BA814A7406}" type="slidenum">
              <a:rPr lang="fr-FR" smtClean="0"/>
              <a:pPr/>
              <a:t>7</a:t>
            </a:fld>
            <a:endParaRPr lang="fr-FR" dirty="0"/>
          </a:p>
        </p:txBody>
      </p:sp>
    </p:spTree>
    <p:extLst>
      <p:ext uri="{BB962C8B-B14F-4D97-AF65-F5344CB8AC3E}">
        <p14:creationId xmlns:p14="http://schemas.microsoft.com/office/powerpoint/2010/main" xmlns="" val="345544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7332FEE-2508-4DF6-BAE6-39BB0CB735B1}" type="slidenum">
              <a:rPr lang="fr-FR" smtClean="0"/>
              <a:pPr/>
              <a:t>‹N°›</a:t>
            </a:fld>
            <a:endParaRPr lang="fr-FR"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7332FEE-2508-4DF6-BAE6-39BB0CB735B1}"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7332FEE-2508-4DF6-BAE6-39BB0CB735B1}"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7332FEE-2508-4DF6-BAE6-39BB0CB735B1}"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7332FEE-2508-4DF6-BAE6-39BB0CB735B1}" type="slidenum">
              <a:rPr lang="fr-FR" smtClean="0"/>
              <a:pPr/>
              <a:t>‹N°›</a:t>
            </a:fld>
            <a:endParaRPr lang="fr-FR"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7332FEE-2508-4DF6-BAE6-39BB0CB735B1}"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67332FEE-2508-4DF6-BAE6-39BB0CB735B1}"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67332FEE-2508-4DF6-BAE6-39BB0CB735B1}"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67332FEE-2508-4DF6-BAE6-39BB0CB735B1}"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7332FEE-2508-4DF6-BAE6-39BB0CB735B1}" type="slidenum">
              <a:rPr lang="fr-FR" smtClean="0"/>
              <a:pPr/>
              <a:t>‹N°›</a:t>
            </a:fld>
            <a:endParaRPr lang="fr-FR"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5" name="Date Placeholder 4"/>
          <p:cNvSpPr>
            <a:spLocks noGrp="1"/>
          </p:cNvSpPr>
          <p:nvPr>
            <p:ph type="dt" sz="half" idx="10"/>
          </p:nvPr>
        </p:nvSpPr>
        <p:spPr/>
        <p:txBody>
          <a:bodyPr/>
          <a:lstStyle/>
          <a:p>
            <a:fld id="{D9ED90B4-29CB-4D4F-9E5B-B609C5813A7D}" type="datetimeFigureOut">
              <a:rPr lang="fr-FR" smtClean="0"/>
              <a:pPr/>
              <a:t>05/03/2018</a:t>
            </a:fld>
            <a:endParaRPr lang="fr-FR" dirty="0"/>
          </a:p>
        </p:txBody>
      </p:sp>
      <p:sp>
        <p:nvSpPr>
          <p:cNvPr id="7" name="Slide Number Placeholder 6"/>
          <p:cNvSpPr>
            <a:spLocks noGrp="1"/>
          </p:cNvSpPr>
          <p:nvPr>
            <p:ph type="sldNum" sz="quarter" idx="12"/>
          </p:nvPr>
        </p:nvSpPr>
        <p:spPr/>
        <p:txBody>
          <a:bodyPr/>
          <a:lstStyle/>
          <a:p>
            <a:fld id="{67332FEE-2508-4DF6-BAE6-39BB0CB735B1}" type="slidenum">
              <a:rPr lang="fr-FR" smtClean="0"/>
              <a:pPr/>
              <a:t>‹N°›</a:t>
            </a:fld>
            <a:endParaRPr lang="fr-FR"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fr-FR"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9ED90B4-29CB-4D4F-9E5B-B609C5813A7D}" type="datetimeFigureOut">
              <a:rPr lang="fr-FR" smtClean="0"/>
              <a:pPr/>
              <a:t>05/03/2018</a:t>
            </a:fld>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7332FEE-2508-4DF6-BAE6-39BB0CB735B1}" type="slidenum">
              <a:rPr lang="fr-FR" smtClean="0"/>
              <a:pPr/>
              <a:t>‹N°›</a:t>
            </a:fld>
            <a:endParaRPr lang="fr-FR"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rimweb.net/wp-content/uploads/2015/03/cameleon-scene.jpg" TargetMode="External"/><Relationship Id="rId2" Type="http://schemas.openxmlformats.org/officeDocument/2006/relationships/hyperlink" Target="http://rimweb.net/author/rimweb/" TargetMode="External"/><Relationship Id="rId1" Type="http://schemas.openxmlformats.org/officeDocument/2006/relationships/slideLayout" Target="../slideLayouts/slideLayout7.xml"/><Relationship Id="rId5" Type="http://schemas.openxmlformats.org/officeDocument/2006/relationships/hyperlink" Target="http://www.rimweb.com/"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humoristeslameur@g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a:t>Boukhary Bounass Moussa</a:t>
            </a:r>
          </a:p>
        </p:txBody>
      </p:sp>
      <p:sp>
        <p:nvSpPr>
          <p:cNvPr id="2" name="Titre 1"/>
          <p:cNvSpPr>
            <a:spLocks noGrp="1"/>
          </p:cNvSpPr>
          <p:nvPr>
            <p:ph type="ctrTitle"/>
          </p:nvPr>
        </p:nvSpPr>
        <p:spPr>
          <a:xfrm>
            <a:off x="604705" y="3068961"/>
            <a:ext cx="6629400" cy="1377274"/>
          </a:xfrm>
        </p:spPr>
        <p:txBody>
          <a:bodyPr/>
          <a:lstStyle/>
          <a:p>
            <a:r>
              <a:rPr lang="fr-FR" sz="2800" dirty="0" smtClean="0"/>
              <a:t/>
            </a:r>
            <a:br>
              <a:rPr lang="fr-FR" sz="2800" dirty="0" smtClean="0"/>
            </a:br>
            <a:r>
              <a:rPr lang="fr-FR" sz="2800" dirty="0" smtClean="0"/>
              <a:t>DOSSIER </a:t>
            </a:r>
            <a:br>
              <a:rPr lang="fr-FR" sz="2800" dirty="0" smtClean="0"/>
            </a:br>
            <a:r>
              <a:rPr lang="fr-FR" sz="2800" dirty="0" smtClean="0"/>
              <a:t>DE </a:t>
            </a:r>
            <a:br>
              <a:rPr lang="fr-FR" sz="2800" dirty="0" smtClean="0"/>
            </a:br>
            <a:r>
              <a:rPr lang="fr-FR" sz="2800" dirty="0" smtClean="0"/>
              <a:t>PRESSE</a:t>
            </a:r>
            <a:endParaRPr lang="fr-FR" sz="2800" dirty="0"/>
          </a:p>
        </p:txBody>
      </p:sp>
    </p:spTree>
    <p:extLst>
      <p:ext uri="{BB962C8B-B14F-4D97-AF65-F5344CB8AC3E}">
        <p14:creationId xmlns:p14="http://schemas.microsoft.com/office/powerpoint/2010/main" xmlns="" val="1559974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55776" y="764704"/>
            <a:ext cx="4176464" cy="369332"/>
          </a:xfrm>
          <a:prstGeom prst="rect">
            <a:avLst/>
          </a:prstGeom>
          <a:noFill/>
        </p:spPr>
        <p:txBody>
          <a:bodyPr wrap="square" rtlCol="0">
            <a:spAutoFit/>
          </a:bodyPr>
          <a:lstStyle/>
          <a:p>
            <a:pPr algn="ctr"/>
            <a:r>
              <a:rPr lang="fr-FR" b="1" dirty="0" smtClean="0"/>
              <a:t>SOMMAIRE</a:t>
            </a:r>
            <a:endParaRPr lang="fr-FR" b="1" dirty="0"/>
          </a:p>
        </p:txBody>
      </p:sp>
      <p:sp>
        <p:nvSpPr>
          <p:cNvPr id="3" name="ZoneTexte 2"/>
          <p:cNvSpPr txBox="1"/>
          <p:nvPr/>
        </p:nvSpPr>
        <p:spPr>
          <a:xfrm>
            <a:off x="1907704" y="1700808"/>
            <a:ext cx="5112568" cy="3970318"/>
          </a:xfrm>
          <a:prstGeom prst="rect">
            <a:avLst/>
          </a:prstGeom>
          <a:noFill/>
        </p:spPr>
        <p:txBody>
          <a:bodyPr wrap="square" rtlCol="0">
            <a:spAutoFit/>
          </a:bodyPr>
          <a:lstStyle/>
          <a:p>
            <a:pPr marL="285750" indent="-285750">
              <a:buFont typeface="Arial" panose="020B0604020202020204" pitchFamily="34" charset="0"/>
              <a:buChar char="•"/>
            </a:pPr>
            <a:endParaRPr lang="fr-FR"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BIOGRAPHIE</a:t>
            </a:r>
          </a:p>
          <a:p>
            <a:pPr marL="285750" indent="-285750">
              <a:buFont typeface="Arial" panose="020B0604020202020204" pitchFamily="34" charset="0"/>
              <a:buChar char="•"/>
            </a:pPr>
            <a:endParaRPr lang="fr-FR" dirty="0" smtClean="0">
              <a:effectLst>
                <a:outerShdw blurRad="38100" dist="38100" dir="2700000" algn="tl">
                  <a:srgbClr val="000000">
                    <a:alpha val="43137"/>
                  </a:srgbClr>
                </a:outerShdw>
              </a:effectLst>
            </a:endParaRPr>
          </a:p>
          <a:p>
            <a:endParaRPr lang="fr-FR"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ARTICLES DE PRESSE</a:t>
            </a:r>
          </a:p>
          <a:p>
            <a:endParaRPr lang="fr-FR"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fr-FR"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FESTIVALS</a:t>
            </a:r>
          </a:p>
          <a:p>
            <a:pPr marL="285750" indent="-285750">
              <a:buFont typeface="Arial" panose="020B0604020202020204" pitchFamily="34" charset="0"/>
              <a:buChar char="•"/>
            </a:pPr>
            <a:endParaRPr lang="fr-FR" dirty="0">
              <a:effectLst>
                <a:outerShdw blurRad="38100" dist="38100" dir="2700000" algn="tl">
                  <a:srgbClr val="000000">
                    <a:alpha val="43137"/>
                  </a:srgbClr>
                </a:outerShdw>
              </a:effectLst>
            </a:endParaRPr>
          </a:p>
          <a:p>
            <a:endParaRPr lang="fr-FR"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DISCOGRAPHIE</a:t>
            </a:r>
          </a:p>
          <a:p>
            <a:pPr marL="285750" indent="-285750">
              <a:buFont typeface="Arial" panose="020B0604020202020204" pitchFamily="34" charset="0"/>
              <a:buChar char="•"/>
            </a:pPr>
            <a:endParaRPr lang="fr-FR" dirty="0" smtClean="0">
              <a:effectLst>
                <a:outerShdw blurRad="38100" dist="38100" dir="2700000" algn="tl">
                  <a:srgbClr val="000000">
                    <a:alpha val="43137"/>
                  </a:srgbClr>
                </a:outerShdw>
              </a:effectLst>
            </a:endParaRPr>
          </a:p>
          <a:p>
            <a:endParaRPr lang="fr-FR" dirty="0">
              <a:effectLst>
                <a:outerShdw blurRad="38100" dist="38100" dir="2700000" algn="tl">
                  <a:srgbClr val="000000">
                    <a:alpha val="43137"/>
                  </a:srgbClr>
                </a:outerShdw>
              </a:effectLst>
            </a:endParaRPr>
          </a:p>
          <a:p>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0328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91880" y="818085"/>
            <a:ext cx="1944216" cy="369332"/>
          </a:xfrm>
          <a:prstGeom prst="rect">
            <a:avLst/>
          </a:prstGeom>
          <a:noFill/>
        </p:spPr>
        <p:txBody>
          <a:bodyPr wrap="square" rtlCol="0">
            <a:spAutoFit/>
          </a:bodyPr>
          <a:lstStyle/>
          <a:p>
            <a:pPr algn="ctr"/>
            <a:r>
              <a:rPr lang="fr-FR" dirty="0" smtClean="0"/>
              <a:t>BIOGRAPHIE</a:t>
            </a:r>
            <a:endParaRPr lang="fr-FR" dirty="0"/>
          </a:p>
        </p:txBody>
      </p:sp>
      <p:sp>
        <p:nvSpPr>
          <p:cNvPr id="2" name="ZoneTexte 1"/>
          <p:cNvSpPr txBox="1"/>
          <p:nvPr/>
        </p:nvSpPr>
        <p:spPr>
          <a:xfrm>
            <a:off x="251520" y="1825399"/>
            <a:ext cx="8640960" cy="4524315"/>
          </a:xfrm>
          <a:prstGeom prst="rect">
            <a:avLst/>
          </a:prstGeom>
          <a:noFill/>
        </p:spPr>
        <p:txBody>
          <a:bodyPr wrap="square" rtlCol="0">
            <a:spAutoFit/>
          </a:bodyPr>
          <a:lstStyle/>
          <a:p>
            <a:r>
              <a:rPr lang="fr-FR" dirty="0" smtClean="0"/>
              <a:t>Né  à Aioun en Mauritanie de son vrai prénom Boukhary Bounass est issue d’une famille maure , nourrissant des valeurs africaines par son mélange d’éducation culturel celui que l’on surnomme le caméléon  aujourd’hui est animateur culturel ,Slameur, conteur, humoriste. c’est en 2009 que tout commence, vainqueur du concours  printemps des poètes à l’institut français de Mauritanie, le caméléon est solliciter par le club planète jeunes de Mauritanie pour déclamer des poèmes lors des concours génie en herbe dont il est actuellement  l’un des animateurs favori, en 2012 il entre dans le jargon du slam , un an plus tard en 2013 il est récompensé au titre du meilleur jeune talent de l’année par la commission de l’éducation et de la culture de l'Unesco. De sa plume de sagesse, l’artiste peint avec ses mots pour nourrir des âmes tristes et avec son humour; un simple sourire devient un geste de charité. Néanmoins le caméléon du désert reste  un homme humble, et modeste qui poursuit  son bout de chemin dans l’humanitaire.</a:t>
            </a:r>
          </a:p>
          <a:p>
            <a:r>
              <a:rPr lang="fr-FR" dirty="0" smtClean="0"/>
              <a:t>Actuellement promoteur du concours de slam/poésie et du festival de slam et humour du désert en cours…..</a:t>
            </a:r>
            <a:endParaRPr lang="fr-FR" dirty="0"/>
          </a:p>
        </p:txBody>
      </p:sp>
    </p:spTree>
    <p:extLst>
      <p:ext uri="{BB962C8B-B14F-4D97-AF65-F5344CB8AC3E}">
        <p14:creationId xmlns:p14="http://schemas.microsoft.com/office/powerpoint/2010/main" xmlns="" val="345290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91880" y="818085"/>
            <a:ext cx="2376264" cy="369332"/>
          </a:xfrm>
          <a:prstGeom prst="rect">
            <a:avLst/>
          </a:prstGeom>
          <a:noFill/>
        </p:spPr>
        <p:txBody>
          <a:bodyPr wrap="square" rtlCol="0">
            <a:spAutoFit/>
          </a:bodyPr>
          <a:lstStyle/>
          <a:p>
            <a:pPr algn="ctr"/>
            <a:r>
              <a:rPr lang="fr-FR" dirty="0" smtClean="0"/>
              <a:t>ARTICLES DE PRESSE</a:t>
            </a:r>
          </a:p>
        </p:txBody>
      </p:sp>
      <p:sp>
        <p:nvSpPr>
          <p:cNvPr id="2" name="Rectangle 2"/>
          <p:cNvSpPr>
            <a:spLocks noChangeArrowheads="1"/>
          </p:cNvSpPr>
          <p:nvPr/>
        </p:nvSpPr>
        <p:spPr bwMode="auto">
          <a:xfrm>
            <a:off x="3767082" y="2194453"/>
            <a:ext cx="4414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Th</a:t>
            </a:r>
            <a:r>
              <a:rPr kumimoji="0" lang="fr-FR" altLang="fr-FR" sz="14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4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âtre Bounass Badra Siby alias le cam</a:t>
            </a:r>
            <a:r>
              <a:rPr kumimoji="0" lang="fr-FR" altLang="fr-FR" sz="14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4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l</a:t>
            </a:r>
            <a:r>
              <a:rPr kumimoji="0" lang="fr-FR" altLang="fr-FR" sz="14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4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on sur sc</a:t>
            </a:r>
            <a:r>
              <a:rPr kumimoji="0" lang="fr-FR" altLang="fr-FR" sz="1400" b="0" i="0" u="none" strike="noStrike" cap="none" normalizeH="0" baseline="0" dirty="0" smtClean="0">
                <a:ln>
                  <a:noFill/>
                </a:ln>
                <a:solidFill>
                  <a:srgbClr val="333333"/>
                </a:solidFill>
                <a:effectLst/>
                <a:latin typeface="Calibri"/>
                <a:ea typeface="Times New Roman" pitchFamily="18" charset="0"/>
                <a:cs typeface="Arial" pitchFamily="34" charset="0"/>
              </a:rPr>
              <a:t>è</a:t>
            </a:r>
            <a:r>
              <a:rPr kumimoji="0" lang="fr-FR" altLang="fr-FR" sz="14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ne</a:t>
            </a:r>
            <a:endParaRPr kumimoji="0" lang="fr-FR" alt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20 mars, 2015 par </a:t>
            </a:r>
            <a:r>
              <a:rPr kumimoji="0" lang="fr-FR" altLang="fr-FR" sz="1400" b="0" i="0" u="none" strike="noStrike" cap="none" normalizeH="0" baseline="0" dirty="0" smtClean="0">
                <a:ln>
                  <a:noFill/>
                </a:ln>
                <a:effectLst/>
                <a:latin typeface="Baskerville Old Face" pitchFamily="18" charset="0"/>
                <a:ea typeface="Times New Roman" pitchFamily="18" charset="0"/>
                <a:cs typeface="Arial" pitchFamily="34" charset="0"/>
              </a:rPr>
              <a:t> </a:t>
            </a:r>
            <a:r>
              <a:rPr kumimoji="0" lang="fr-FR" altLang="fr-FR" sz="1400" b="0" i="0" u="none" strike="noStrike" cap="none" normalizeH="0" baseline="0" dirty="0" smtClean="0">
                <a:ln>
                  <a:noFill/>
                </a:ln>
                <a:effectLst/>
                <a:latin typeface="Baskerville Old Face" pitchFamily="18" charset="0"/>
                <a:ea typeface="Times New Roman" pitchFamily="18" charset="0"/>
                <a:cs typeface="Times New Roman" pitchFamily="18" charset="0"/>
                <a:hlinkClick r:id="rId2"/>
              </a:rPr>
              <a:t>rimweb</a:t>
            </a:r>
            <a:r>
              <a:rPr kumimoji="0" lang="fr-FR" altLang="fr-FR" sz="1400" b="0" i="0" u="none" strike="noStrike" cap="none" normalizeH="0" baseline="0" dirty="0" smtClean="0">
                <a:ln>
                  <a:noFill/>
                </a:ln>
                <a:effectLst/>
                <a:latin typeface="Baskerville Old Face" pitchFamily="18" charset="0"/>
                <a:ea typeface="Times New Roman" pitchFamily="18" charset="0"/>
                <a:cs typeface="Arial" pitchFamily="34" charset="0"/>
              </a:rPr>
              <a:t> </a:t>
            </a:r>
            <a:endParaRPr kumimoji="0" lang="fr-FR" altLang="fr-FR" sz="1400" b="0" i="0" u="none" strike="noStrike" cap="none" normalizeH="0" baseline="0" dirty="0" smtClean="0">
              <a:ln>
                <a:noFill/>
              </a:ln>
              <a:effectLst/>
              <a:latin typeface="Arial" pitchFamily="34" charset="0"/>
              <a:cs typeface="Arial" pitchFamily="34" charset="0"/>
            </a:endParaRPr>
          </a:p>
        </p:txBody>
      </p:sp>
      <p:pic>
        <p:nvPicPr>
          <p:cNvPr id="1025" name="Image 1" descr="cameleon-scene">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3865" y="1232380"/>
            <a:ext cx="2857500" cy="1652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935850" y="2884875"/>
            <a:ext cx="7272300" cy="381642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RIMWEB :</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Ce jeune</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slameur et com</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dien a offert un show th</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âtral au public au centre culturel Marocain le 13 mars dernier. Une occasion pour lui de revenir sur les difficult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s 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obtention de pi</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è</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ce 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identifie mauritanienne, un processus souvent long qu</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il a abord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à</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travers son exemple personnel. Si pour lui le rire est un rem</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è</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de, il 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nonce que la culture soit sous valoris</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e. Notre site lui a tendu son micro pour vous ;</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Rimweb :</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vous êtes un jeune com</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dien, pourquoi ce surnom de cam</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l</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on ?</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Boukhary Bounass Moussa</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Je me nomme Boukhary Bounass Moussa </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alias</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le cam</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l</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on, po</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è</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te, conteur ,slameur, et aussi humoriste ,je ne suis pas celui qui change de couleur mais le m</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lange 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une diversit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culturelle. J</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ai choisi l</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humour car dans notre religion un sourire est un geste de charit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alors je veux faire rire, apport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un peu de joie dans le c</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œ</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ur des gens en soulignant des faits divers et aussi l</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actualit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de nos soci</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s africaines. Je sais que cela n</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est pas facile lorsque l</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tat se 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sengage et ne fait rien pour la culture.</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Rimweb:</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Quelles sont les principales difficult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s li</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es </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à</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ce m</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tier selon vous ?</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fr-FR" altLang="fr-FR" sz="1100" b="1"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Boukhary Bounass Moussa : L</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a Mauritanie ne met pas en valeur ses propres artistes il faut toujours que l</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on </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volue avec ses moyens de bord, faire un spectacle demande beaucoup de chose la disponibilit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la salle, la sonorisation, la r</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p</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tition, et l</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information. En g</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n</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rale les mauritaniens ne s</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int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resse pas beaucoup </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à</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la culture et ne font rien qui puisse nous aider dans notre passion, pas de sponsor, ni de soutien et pourtant ils savent bien qu</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il y a de jeunes talents qui peuvent avancer mais rien de cela ne compte pour eux.</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Imaginez-vous un festival nuit du rire qui se passe chez nous et peu 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artistes montent sur sc</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è</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ne, avec un temps r</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duit en plus, pas de pr</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sentation des artistes mauritaniens sur les affiches, et ce qui est grave certains d</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entre nous ne retrouve pas la sc</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è</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ne pendant 1 ou 2 ans. Et puis rien en retour pour nous, juste de la gratuit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et pas de sponsor dans un pays o</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ù</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 les soci</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t</a:t>
            </a:r>
            <a:r>
              <a:rPr kumimoji="0" lang="fr-FR" altLang="fr-FR" sz="11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s se comptent par centaine.</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rgbClr val="333333"/>
                </a:solidFill>
                <a:effectLst/>
                <a:latin typeface="Baskerville Old Face" pitchFamily="18" charset="0"/>
                <a:ea typeface="Times New Roman" pitchFamily="18" charset="0"/>
                <a:cs typeface="Arial" pitchFamily="34" charset="0"/>
              </a:rPr>
              <a:t>Propos recueillis par Awa Seydou Traor</a:t>
            </a:r>
            <a:r>
              <a:rPr kumimoji="0" lang="fr-FR" altLang="fr-FR" sz="1100" b="1" i="0" u="none" strike="noStrike" cap="none" normalizeH="0" baseline="0" dirty="0" smtClean="0">
                <a:ln>
                  <a:noFill/>
                </a:ln>
                <a:solidFill>
                  <a:srgbClr val="333333"/>
                </a:solidFill>
                <a:effectLst/>
                <a:latin typeface="Calibri"/>
                <a:ea typeface="Times New Roman" pitchFamily="18" charset="0"/>
                <a:cs typeface="Arial" pitchFamily="34" charset="0"/>
              </a:rPr>
              <a:t>é</a:t>
            </a:r>
            <a:endParaRPr kumimoji="0" lang="fr-FR" alt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FF0000"/>
                </a:solidFill>
                <a:effectLst/>
                <a:latin typeface="Baskerville Old Face" pitchFamily="18" charset="0"/>
                <a:ea typeface="Times New Roman" pitchFamily="18" charset="0"/>
                <a:cs typeface="Arial" pitchFamily="34" charset="0"/>
              </a:rPr>
              <a:t>Toute reprise partielle ou totale de cet article doit faire r</a:t>
            </a:r>
            <a:r>
              <a:rPr kumimoji="0" lang="fr-FR" altLang="fr-FR" sz="1100" b="0" i="0" u="none" strike="noStrike" cap="none" normalizeH="0" baseline="0" dirty="0" smtClean="0">
                <a:ln>
                  <a:noFill/>
                </a:ln>
                <a:solidFill>
                  <a:srgbClr val="FF0000"/>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FF0000"/>
                </a:solidFill>
                <a:effectLst/>
                <a:latin typeface="Baskerville Old Face" pitchFamily="18" charset="0"/>
                <a:ea typeface="Times New Roman" pitchFamily="18" charset="0"/>
                <a:cs typeface="Arial" pitchFamily="34" charset="0"/>
              </a:rPr>
              <a:t>f</a:t>
            </a:r>
            <a:r>
              <a:rPr kumimoji="0" lang="fr-FR" altLang="fr-FR" sz="1100" b="0" i="0" u="none" strike="noStrike" cap="none" normalizeH="0" baseline="0" dirty="0" smtClean="0">
                <a:ln>
                  <a:noFill/>
                </a:ln>
                <a:solidFill>
                  <a:srgbClr val="FF0000"/>
                </a:solidFill>
                <a:effectLst/>
                <a:latin typeface="Calibri"/>
                <a:ea typeface="Times New Roman" pitchFamily="18" charset="0"/>
                <a:cs typeface="Arial" pitchFamily="34" charset="0"/>
              </a:rPr>
              <a:t>é</a:t>
            </a:r>
            <a:r>
              <a:rPr kumimoji="0" lang="fr-FR" altLang="fr-FR" sz="1100" b="0" i="0" u="none" strike="noStrike" cap="none" normalizeH="0" baseline="0" dirty="0" smtClean="0">
                <a:ln>
                  <a:noFill/>
                </a:ln>
                <a:solidFill>
                  <a:srgbClr val="FF0000"/>
                </a:solidFill>
                <a:effectLst/>
                <a:latin typeface="Baskerville Old Face" pitchFamily="18" charset="0"/>
                <a:ea typeface="Times New Roman" pitchFamily="18" charset="0"/>
                <a:cs typeface="Arial" pitchFamily="34" charset="0"/>
              </a:rPr>
              <a:t>rence </a:t>
            </a:r>
            <a:r>
              <a:rPr kumimoji="0" lang="fr-FR" altLang="fr-FR" sz="1100" b="0" i="0" u="none" strike="noStrike" cap="none" normalizeH="0" baseline="0" dirty="0" smtClean="0">
                <a:ln>
                  <a:noFill/>
                </a:ln>
                <a:solidFill>
                  <a:srgbClr val="FF0000"/>
                </a:solidFill>
                <a:effectLst/>
                <a:latin typeface="Calibri"/>
                <a:ea typeface="Times New Roman" pitchFamily="18" charset="0"/>
                <a:cs typeface="Arial" pitchFamily="34" charset="0"/>
              </a:rPr>
              <a:t>à</a:t>
            </a:r>
            <a:r>
              <a:rPr kumimoji="0" lang="fr-FR" altLang="fr-FR" sz="1100" b="0" i="0" u="none" strike="noStrike" cap="none" normalizeH="0" baseline="0" dirty="0" smtClean="0">
                <a:ln>
                  <a:noFill/>
                </a:ln>
                <a:solidFill>
                  <a:srgbClr val="0070C0"/>
                </a:solidFill>
                <a:effectLst/>
                <a:latin typeface="Baskerville Old Face" pitchFamily="18" charset="0"/>
                <a:ea typeface="Times New Roman" pitchFamily="18" charset="0"/>
                <a:cs typeface="Arial" pitchFamily="34" charset="0"/>
              </a:rPr>
              <a:t> </a:t>
            </a:r>
            <a:r>
              <a:rPr kumimoji="0" lang="fr-FR" altLang="fr-FR" sz="1100" b="0" i="0" u="none" strike="noStrike" cap="none" normalizeH="0" baseline="0" dirty="0" smtClean="0">
                <a:ln>
                  <a:noFill/>
                </a:ln>
                <a:solidFill>
                  <a:srgbClr val="0070C0"/>
                </a:solidFill>
                <a:effectLst/>
                <a:latin typeface="Baskerville Old Face" pitchFamily="18" charset="0"/>
                <a:ea typeface="Times New Roman" pitchFamily="18" charset="0"/>
                <a:cs typeface="Times New Roman" pitchFamily="18" charset="0"/>
                <a:hlinkClick r:id="rId5"/>
              </a:rPr>
              <a:t>www.rimweb.net</a:t>
            </a:r>
            <a:endParaRPr kumimoji="0" lang="fr-FR" altLang="fr-FR" sz="1100" b="0" i="0" u="none" strike="noStrike" cap="none" normalizeH="0" baseline="0" dirty="0" smtClean="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xmlns="" val="2937605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91880" y="818085"/>
            <a:ext cx="2376264" cy="369332"/>
          </a:xfrm>
          <a:prstGeom prst="rect">
            <a:avLst/>
          </a:prstGeom>
          <a:noFill/>
        </p:spPr>
        <p:txBody>
          <a:bodyPr wrap="square" rtlCol="0">
            <a:spAutoFit/>
          </a:bodyPr>
          <a:lstStyle/>
          <a:p>
            <a:pPr algn="ctr"/>
            <a:r>
              <a:rPr lang="fr-FR" dirty="0" smtClean="0"/>
              <a:t>ARTICLES DE PRESSE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980" y="1256719"/>
            <a:ext cx="2810599" cy="18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14980" y="3140760"/>
            <a:ext cx="7673444" cy="3139321"/>
          </a:xfrm>
          <a:prstGeom prst="rect">
            <a:avLst/>
          </a:prstGeom>
        </p:spPr>
        <p:txBody>
          <a:bodyPr wrap="square">
            <a:spAutoFit/>
          </a:bodyPr>
          <a:lstStyle/>
          <a:p>
            <a:endParaRPr lang="fr-FR" sz="1100" dirty="0" smtClean="0"/>
          </a:p>
          <a:p>
            <a:r>
              <a:rPr lang="fr-FR" sz="1100" dirty="0" smtClean="0"/>
              <a:t>12-05-2015 13:51 - Les artistes chantent la dignité sans risques [PhotoReportage]</a:t>
            </a:r>
          </a:p>
          <a:p>
            <a:r>
              <a:rPr lang="fr-FR" sz="1100" dirty="0" smtClean="0"/>
              <a:t>CultuRim - Dans le cadre de la Semaine de l’Europe en Mauritanie, l’Unité de Gestion du Programme (UGP) au Ministère de l’Intérieur et de la Décentralisation, à travers sa « Stratégie Nationale de Gestion de la Migration » créé en 2010, a tenu plusieurs activités.</a:t>
            </a:r>
          </a:p>
          <a:p>
            <a:endParaRPr lang="fr-FR" sz="1100" dirty="0" smtClean="0"/>
          </a:p>
          <a:p>
            <a:r>
              <a:rPr lang="fr-FR" sz="1100" dirty="0" smtClean="0"/>
              <a:t>Bénéficiant depuis 2013 du soutien de l’Union Européenne, pour la mise en application de sa stratégie, la SNGM a enchaîné tout au long de la semaine des rencontres avec le public pour sensibiliser sur les risques de l’immigration irrégulière. Et l’actualité des semaines écoulées ne l’en démentit pas. </a:t>
            </a:r>
          </a:p>
          <a:p>
            <a:endParaRPr lang="fr-FR" sz="1100" dirty="0" smtClean="0"/>
          </a:p>
          <a:p>
            <a:r>
              <a:rPr lang="fr-FR" sz="1100" dirty="0" smtClean="0"/>
              <a:t>Par des images, documentaires, prospectus, la SNGM a communiqué sur sa stratégie. Autant à la Délégation de l’Union Européenne que sur d’autres terrains. C’est ainsi qu’avec des artistes aux discours dissuasifs elle a organisé 2 concerts, l’un le mercredi 6 mai au siège de la Délégation, et le samedi 9 mai à l’Espace Biodivercytés.</a:t>
            </a:r>
          </a:p>
          <a:p>
            <a:endParaRPr lang="fr-FR" sz="1100" dirty="0" smtClean="0"/>
          </a:p>
          <a:p>
            <a:r>
              <a:rPr lang="fr-FR" sz="1100" dirty="0" smtClean="0"/>
              <a:t>A l’affiche Mister Ex, Caméléon, Bintah, Tifa, Walfadjiri et la compagnie de théâtre Vents de sable ont alterné les messages. Sur les hauteurs des chants et des sketchs : « notre monde, notre dignité, notre avenir » sans risques ! </a:t>
            </a:r>
            <a:endParaRPr lang="fr-FR" sz="1100" dirty="0"/>
          </a:p>
        </p:txBody>
      </p:sp>
    </p:spTree>
    <p:extLst>
      <p:ext uri="{BB962C8B-B14F-4D97-AF65-F5344CB8AC3E}">
        <p14:creationId xmlns:p14="http://schemas.microsoft.com/office/powerpoint/2010/main" xmlns="" val="1138111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91880" y="633419"/>
            <a:ext cx="2376264" cy="369332"/>
          </a:xfrm>
          <a:prstGeom prst="rect">
            <a:avLst/>
          </a:prstGeom>
          <a:noFill/>
        </p:spPr>
        <p:txBody>
          <a:bodyPr wrap="square" rtlCol="0">
            <a:spAutoFit/>
          </a:bodyPr>
          <a:lstStyle/>
          <a:p>
            <a:pPr algn="ctr"/>
            <a:r>
              <a:rPr lang="fr-FR" dirty="0" smtClean="0"/>
              <a:t>Photo </a:t>
            </a:r>
            <a:r>
              <a:rPr lang="fr-FR" dirty="0" err="1" smtClean="0"/>
              <a:t>réportage</a:t>
            </a:r>
            <a:endParaRPr lang="fr-FR" dirty="0" smtClean="0"/>
          </a:p>
        </p:txBody>
      </p:sp>
      <p:pic>
        <p:nvPicPr>
          <p:cNvPr id="1026" name="Picture 2" descr="C:\Users\ACF\Downloads\100_42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423919"/>
            <a:ext cx="3744416" cy="3957409"/>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hp\Desktop\festi_conte_IMG_1566.jpe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520" y="2420888"/>
            <a:ext cx="4428492"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811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91880" y="818085"/>
            <a:ext cx="2376264" cy="369332"/>
          </a:xfrm>
          <a:prstGeom prst="rect">
            <a:avLst/>
          </a:prstGeom>
          <a:noFill/>
        </p:spPr>
        <p:txBody>
          <a:bodyPr wrap="square" rtlCol="0">
            <a:spAutoFit/>
          </a:bodyPr>
          <a:lstStyle/>
          <a:p>
            <a:pPr algn="ctr"/>
            <a:r>
              <a:rPr lang="fr-FR" dirty="0" smtClean="0"/>
              <a:t>FESTIVALS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8286" y="3963747"/>
            <a:ext cx="2578170" cy="2361247"/>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3439870"/>
            <a:ext cx="2232248" cy="2952328"/>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98286" y="1002750"/>
            <a:ext cx="2578170" cy="2437119"/>
          </a:xfrm>
          <a:prstGeom prst="rect">
            <a:avLst/>
          </a:prstGeom>
        </p:spPr>
      </p:pic>
      <p:sp>
        <p:nvSpPr>
          <p:cNvPr id="7" name="ZoneTexte 6"/>
          <p:cNvSpPr txBox="1"/>
          <p:nvPr/>
        </p:nvSpPr>
        <p:spPr>
          <a:xfrm>
            <a:off x="465416" y="1934508"/>
            <a:ext cx="3890559" cy="1200329"/>
          </a:xfrm>
          <a:prstGeom prst="rect">
            <a:avLst/>
          </a:prstGeom>
          <a:noFill/>
        </p:spPr>
        <p:txBody>
          <a:bodyPr wrap="square" rtlCol="0">
            <a:spAutoFit/>
          </a:bodyPr>
          <a:lstStyle/>
          <a:p>
            <a:r>
              <a:rPr lang="fr-FR" dirty="0" smtClean="0"/>
              <a:t>Festival de la Littérature</a:t>
            </a:r>
          </a:p>
          <a:p>
            <a:r>
              <a:rPr lang="fr-FR" dirty="0" smtClean="0"/>
              <a:t>Festival de la Nuit du Rire</a:t>
            </a:r>
          </a:p>
          <a:p>
            <a:r>
              <a:rPr lang="fr-FR" dirty="0" smtClean="0"/>
              <a:t>Fish Mali </a:t>
            </a:r>
          </a:p>
          <a:p>
            <a:r>
              <a:rPr lang="fr-FR" dirty="0" smtClean="0"/>
              <a:t>Festival sagesse populaire</a:t>
            </a:r>
          </a:p>
        </p:txBody>
      </p:sp>
      <p:pic>
        <p:nvPicPr>
          <p:cNvPr id="1027" name="Picture 3" descr="C:\Users\hp\Pictures\©Hamdia Traoré-0248.jpg"/>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2771800" y="3439870"/>
            <a:ext cx="2850572" cy="2952328"/>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3580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91880" y="818085"/>
            <a:ext cx="2376264" cy="369332"/>
          </a:xfrm>
          <a:prstGeom prst="rect">
            <a:avLst/>
          </a:prstGeom>
          <a:noFill/>
        </p:spPr>
        <p:txBody>
          <a:bodyPr wrap="square" rtlCol="0">
            <a:spAutoFit/>
          </a:bodyPr>
          <a:lstStyle/>
          <a:p>
            <a:pPr algn="ctr"/>
            <a:r>
              <a:rPr lang="fr-FR" dirty="0" smtClean="0"/>
              <a:t>DISCOGRAPHIE </a:t>
            </a:r>
            <a:endParaRPr lang="fr-FR" dirty="0"/>
          </a:p>
        </p:txBody>
      </p:sp>
      <p:sp>
        <p:nvSpPr>
          <p:cNvPr id="2" name="ZoneTexte 1"/>
          <p:cNvSpPr txBox="1"/>
          <p:nvPr/>
        </p:nvSpPr>
        <p:spPr>
          <a:xfrm>
            <a:off x="395536" y="2348880"/>
            <a:ext cx="8280920" cy="4247317"/>
          </a:xfrm>
          <a:prstGeom prst="rect">
            <a:avLst/>
          </a:prstGeom>
          <a:noFill/>
        </p:spPr>
        <p:txBody>
          <a:bodyPr wrap="square" rtlCol="0">
            <a:spAutoFit/>
          </a:bodyPr>
          <a:lstStyle/>
          <a:p>
            <a:r>
              <a:rPr lang="fr-FR" dirty="0" smtClean="0"/>
              <a:t>    </a:t>
            </a:r>
          </a:p>
          <a:p>
            <a:r>
              <a:rPr lang="fr-FR" dirty="0" smtClean="0"/>
              <a:t>1-Un Maxi de quatre titres en cours</a:t>
            </a:r>
          </a:p>
          <a:p>
            <a:r>
              <a:rPr lang="fr-FR" dirty="0" smtClean="0"/>
              <a:t>2- Festival de contes sagesses populaire Janv. 2018</a:t>
            </a:r>
          </a:p>
          <a:p>
            <a:r>
              <a:rPr lang="fr-FR" dirty="0" smtClean="0"/>
              <a:t>3- soirée conte à l’institut français de Mauritanie déc. 2017</a:t>
            </a:r>
          </a:p>
          <a:p>
            <a:r>
              <a:rPr lang="fr-FR" dirty="0" smtClean="0"/>
              <a:t>4- slam et humour sur les ODD journée France volontaire oct. 2017</a:t>
            </a:r>
          </a:p>
          <a:p>
            <a:r>
              <a:rPr lang="fr-FR" dirty="0"/>
              <a:t>5</a:t>
            </a:r>
            <a:r>
              <a:rPr lang="fr-FR" dirty="0" smtClean="0"/>
              <a:t>-Festival littérature traversées Mauritanides déc. 2017</a:t>
            </a:r>
          </a:p>
          <a:p>
            <a:r>
              <a:rPr lang="fr-FR" dirty="0"/>
              <a:t>6</a:t>
            </a:r>
            <a:r>
              <a:rPr lang="fr-FR" dirty="0" smtClean="0"/>
              <a:t>- Festival culture métisse en tant Slameur oct. 2017</a:t>
            </a:r>
          </a:p>
          <a:p>
            <a:r>
              <a:rPr lang="fr-FR" dirty="0" smtClean="0"/>
              <a:t>7- Fish Mali  2017- 2016</a:t>
            </a:r>
          </a:p>
          <a:p>
            <a:r>
              <a:rPr lang="fr-FR" dirty="0"/>
              <a:t>8</a:t>
            </a:r>
            <a:r>
              <a:rPr lang="fr-FR" dirty="0" smtClean="0"/>
              <a:t>- Festival du livre Boghé Mars 2017</a:t>
            </a:r>
          </a:p>
          <a:p>
            <a:r>
              <a:rPr lang="fr-FR" dirty="0"/>
              <a:t>9</a:t>
            </a:r>
            <a:r>
              <a:rPr lang="fr-FR" dirty="0" smtClean="0"/>
              <a:t>- Festival  international  Racont’art  Algérie  juillet 2016 </a:t>
            </a:r>
          </a:p>
          <a:p>
            <a:r>
              <a:rPr lang="fr-FR" dirty="0" smtClean="0"/>
              <a:t>10-Chroniques théâtralisées (les Mauritanides de Habib. M) Mai 2017</a:t>
            </a:r>
          </a:p>
          <a:p>
            <a:r>
              <a:rPr lang="fr-FR" dirty="0" smtClean="0"/>
              <a:t>11-creation du spectacle d’humour(parlons de la femme)Mars 2017</a:t>
            </a:r>
          </a:p>
          <a:p>
            <a:r>
              <a:rPr lang="fr-FR" dirty="0" smtClean="0"/>
              <a:t>12-création spectacle d’humour(les plats du rire)2016</a:t>
            </a:r>
          </a:p>
          <a:p>
            <a:r>
              <a:rPr lang="fr-FR" dirty="0" smtClean="0"/>
              <a:t>13-création spectacle d’humour(je suis mauritanien) 2015</a:t>
            </a:r>
          </a:p>
          <a:p>
            <a:r>
              <a:rPr lang="fr-FR" dirty="0" smtClean="0"/>
              <a:t>14- générique du film(ne coupez pas)pas y desarelo excision </a:t>
            </a:r>
          </a:p>
        </p:txBody>
      </p:sp>
    </p:spTree>
    <p:extLst>
      <p:ext uri="{BB962C8B-B14F-4D97-AF65-F5344CB8AC3E}">
        <p14:creationId xmlns:p14="http://schemas.microsoft.com/office/powerpoint/2010/main" xmlns="" val="2937605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91880" y="818085"/>
            <a:ext cx="2376264" cy="369332"/>
          </a:xfrm>
          <a:prstGeom prst="rect">
            <a:avLst/>
          </a:prstGeom>
          <a:noFill/>
        </p:spPr>
        <p:txBody>
          <a:bodyPr wrap="square" rtlCol="0">
            <a:spAutoFit/>
          </a:bodyPr>
          <a:lstStyle/>
          <a:p>
            <a:pPr algn="ctr"/>
            <a:r>
              <a:rPr lang="fr-FR" dirty="0" smtClean="0"/>
              <a:t>CONTACTS</a:t>
            </a:r>
            <a:endParaRPr lang="fr-FR" dirty="0"/>
          </a:p>
        </p:txBody>
      </p:sp>
      <p:sp>
        <p:nvSpPr>
          <p:cNvPr id="2" name="ZoneTexte 1"/>
          <p:cNvSpPr txBox="1"/>
          <p:nvPr/>
        </p:nvSpPr>
        <p:spPr>
          <a:xfrm>
            <a:off x="1691680" y="1988840"/>
            <a:ext cx="5256584" cy="2031325"/>
          </a:xfrm>
          <a:prstGeom prst="rect">
            <a:avLst/>
          </a:prstGeom>
          <a:noFill/>
        </p:spPr>
        <p:txBody>
          <a:bodyPr wrap="square" rtlCol="0">
            <a:spAutoFit/>
          </a:bodyPr>
          <a:lstStyle/>
          <a:p>
            <a:endParaRPr lang="fr-FR" dirty="0" smtClean="0"/>
          </a:p>
          <a:p>
            <a:r>
              <a:rPr lang="fr-FR" dirty="0" smtClean="0"/>
              <a:t>Phone: + 222 46911203</a:t>
            </a:r>
          </a:p>
          <a:p>
            <a:r>
              <a:rPr lang="fr-FR" dirty="0" smtClean="0"/>
              <a:t>                        41240092(</a:t>
            </a:r>
            <a:r>
              <a:rPr lang="fr-FR" dirty="0" err="1" smtClean="0"/>
              <a:t>watsapp</a:t>
            </a:r>
            <a:r>
              <a:rPr lang="fr-FR" dirty="0" smtClean="0"/>
              <a:t>)</a:t>
            </a:r>
          </a:p>
          <a:p>
            <a:r>
              <a:rPr lang="fr-FR" dirty="0"/>
              <a:t> </a:t>
            </a:r>
            <a:r>
              <a:rPr lang="fr-FR" dirty="0" smtClean="0"/>
              <a:t>                        34061692</a:t>
            </a:r>
          </a:p>
          <a:p>
            <a:r>
              <a:rPr lang="fr-FR" dirty="0" smtClean="0"/>
              <a:t>Mail: </a:t>
            </a:r>
            <a:r>
              <a:rPr lang="fr-FR" dirty="0" smtClean="0">
                <a:hlinkClick r:id="rId2"/>
              </a:rPr>
              <a:t>humoristeslameur@gmail.com</a:t>
            </a:r>
            <a:endParaRPr lang="fr-FR" dirty="0" smtClean="0"/>
          </a:p>
          <a:p>
            <a:r>
              <a:rPr lang="fr-FR" dirty="0" smtClean="0"/>
              <a:t>        babaraul85@yahoo.fr</a:t>
            </a:r>
          </a:p>
          <a:p>
            <a:endParaRPr lang="fr-FR" dirty="0"/>
          </a:p>
        </p:txBody>
      </p:sp>
    </p:spTree>
    <p:extLst>
      <p:ext uri="{BB962C8B-B14F-4D97-AF65-F5344CB8AC3E}">
        <p14:creationId xmlns:p14="http://schemas.microsoft.com/office/powerpoint/2010/main" xmlns="" val="14977717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536</TotalTime>
  <Words>714</Words>
  <Application>Microsoft Office PowerPoint</Application>
  <PresentationFormat>Affichage à l'écran (4:3)</PresentationFormat>
  <Paragraphs>74</Paragraphs>
  <Slides>9</Slides>
  <Notes>3</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Apothicaire</vt:lpstr>
      <vt:lpstr> DOSSIER  DE  PRESSE</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DE  PRESSE</dc:title>
  <dc:creator>client</dc:creator>
  <cp:lastModifiedBy>SLAM</cp:lastModifiedBy>
  <cp:revision>57</cp:revision>
  <dcterms:created xsi:type="dcterms:W3CDTF">2015-07-21T21:01:29Z</dcterms:created>
  <dcterms:modified xsi:type="dcterms:W3CDTF">2018-03-05T19:18:08Z</dcterms:modified>
</cp:coreProperties>
</file>